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1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62EF3-3C4F-43EE-ACEE-D4B806740EA3}" type="datetimeFigureOut">
              <a:rPr lang="en-US" smtClean="0"/>
              <a:pPr/>
              <a:t>7/1/2018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21866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sche 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43B39-165A-4B68-AA5C-581F5336313C}" type="datetimeFigureOut">
              <a:rPr lang="en-US" smtClean="0"/>
              <a:t>7/1/2018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5851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C8C57-33F9-4259-AC4F-0E3F5BEC9B94}" type="datetimeFigureOut">
              <a:rPr lang="en-US" smtClean="0"/>
              <a:t>7/1/2018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15735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nl-NL"/>
              <a:t>Tekststijl van het model bewerken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8772B-8FA2-401F-A0A1-A59855EDBC3E}" type="datetimeFigureOut">
              <a:rPr lang="en-US" smtClean="0"/>
              <a:t>7/1/2018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874014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D5BDE-5A90-4611-82E9-0FC5746D30C5}" type="datetimeFigureOut">
              <a:rPr lang="en-US" smtClean="0"/>
              <a:t>7/1/2018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42726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DA17D-0BEA-4E76-A7FC-F7C188BC48D1}" type="datetimeFigureOut">
              <a:rPr lang="en-US" smtClean="0"/>
              <a:t>7/1/2018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87290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Afbeelding-ko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9AC7D-18CA-4236-82B9-D75EB1D66EAE}" type="datetimeFigureOut">
              <a:rPr lang="en-US" smtClean="0"/>
              <a:t>7/1/2018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64499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8300E-C023-45CD-A0BE-EDB7A8C6EA8B}" type="datetimeFigureOut">
              <a:rPr lang="en-US" smtClean="0"/>
              <a:t>7/1/2018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92150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20EAD-E369-4933-8469-ED7764B56A1B}" type="datetimeFigureOut">
              <a:rPr lang="en-US" smtClean="0"/>
              <a:t>7/1/2018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2121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C0EF2-9919-473B-8215-8616BAF10692}" type="datetimeFigureOut">
              <a:rPr lang="en-US" smtClean="0"/>
              <a:t>7/1/2018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5827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472EB-AC54-4713-BFC2-BEB621108C63}" type="datetimeFigureOut">
              <a:rPr lang="en-US" smtClean="0"/>
              <a:t>7/1/2018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6532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55A0C-791E-4545-B787-F98AD45CD761}" type="datetimeFigureOut">
              <a:rPr lang="en-US" smtClean="0"/>
              <a:t>7/1/2018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5304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36B77-F4F4-4427-AC4F-9A623798AD82}" type="datetimeFigureOut">
              <a:rPr lang="en-US" smtClean="0"/>
              <a:t>7/1/2018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7408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E790C-34EB-4565-8437-CACF4CDB7822}" type="datetimeFigureOut">
              <a:rPr lang="en-US" smtClean="0"/>
              <a:t>7/1/2018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5421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4C11-22B8-4A4E-8126-B3AF6B948A8E}" type="datetimeFigureOut">
              <a:rPr lang="en-US" smtClean="0"/>
              <a:t>7/1/2018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6617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D06B6-C816-4861-964D-15A98395707D}" type="datetimeFigureOut">
              <a:rPr lang="en-US" smtClean="0"/>
              <a:t>7/1/2018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6212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1A8AB-EA7C-4B1B-9D73-E2551851FABE}" type="datetimeFigureOut">
              <a:rPr lang="en-US" smtClean="0"/>
              <a:t>7/1/2018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171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90786BE5-D2A3-4BF0-8B30-D7403E61B3DC}" type="datetimeFigureOut">
              <a:rPr lang="en-US" smtClean="0"/>
              <a:t>7/1/2018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970610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  <p:sldLayoutId id="2147483684" r:id="rId13"/>
    <p:sldLayoutId id="2147483685" r:id="rId14"/>
    <p:sldLayoutId id="2147483686" r:id="rId15"/>
    <p:sldLayoutId id="2147483687" r:id="rId16"/>
    <p:sldLayoutId id="2147483688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7F35BE-9862-4949-B47F-8BAE2F29969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Food </a:t>
            </a:r>
            <a:r>
              <a:rPr lang="nl-NL" dirty="0" err="1"/>
              <a:t>Choices</a:t>
            </a:r>
            <a:r>
              <a:rPr lang="nl-NL" dirty="0"/>
              <a:t> 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C9B5FA22-DBA0-4C3D-9568-E4D1DD87B52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Les 3  </a:t>
            </a:r>
          </a:p>
        </p:txBody>
      </p:sp>
    </p:spTree>
    <p:extLst>
      <p:ext uri="{BB962C8B-B14F-4D97-AF65-F5344CB8AC3E}">
        <p14:creationId xmlns:p14="http://schemas.microsoft.com/office/powerpoint/2010/main" val="37571971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DCF8F6-180F-4670-8588-AEDEF9FA06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Vragen over de documentaire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DEC66F4-8190-4993-9514-C1CA4F5BE7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Op welke manier probeert de filmmaker zijn standpunten duidelijk te maken?</a:t>
            </a:r>
          </a:p>
          <a:p>
            <a:r>
              <a:rPr lang="nl-NL" dirty="0"/>
              <a:t>In hoeverre heeft het effect op jou dat er deskundige mensen gevraagd worden over hun mening?</a:t>
            </a:r>
          </a:p>
          <a:p>
            <a:r>
              <a:rPr lang="nl-NL" dirty="0"/>
              <a:t>Op welke manieren zorgt voeding voor een verminderde werking van onze hersenen? </a:t>
            </a:r>
          </a:p>
          <a:p>
            <a:r>
              <a:rPr lang="nl-NL" dirty="0"/>
              <a:t>Ben je na het zien van deze documentaire minder kritisch geworden of meer sceptisch?</a:t>
            </a:r>
          </a:p>
        </p:txBody>
      </p:sp>
    </p:spTree>
    <p:extLst>
      <p:ext uri="{BB962C8B-B14F-4D97-AF65-F5344CB8AC3E}">
        <p14:creationId xmlns:p14="http://schemas.microsoft.com/office/powerpoint/2010/main" val="31472513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0FCABA7-61A2-4D82-B095-7A4B8F1D2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Verdieping na aanleiding van Food </a:t>
            </a:r>
            <a:r>
              <a:rPr lang="nl-NL" dirty="0" err="1"/>
              <a:t>Choices</a:t>
            </a:r>
            <a:r>
              <a:rPr lang="nl-NL" dirty="0"/>
              <a:t> </a:t>
            </a:r>
            <a:br>
              <a:rPr lang="nl-NL" dirty="0"/>
            </a:br>
            <a:br>
              <a:rPr lang="nl-NL" dirty="0"/>
            </a:b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F460210-B689-460C-BD17-7F84707F3C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In hoeverre kun je mensen zelf verantwoordelijk houden voor wat zij eten?</a:t>
            </a:r>
          </a:p>
          <a:p>
            <a:r>
              <a:rPr lang="nl-NL" dirty="0"/>
              <a:t>Vind jij dat wij in Nederland voldoende ingelicht worden over ongezonde voeding?</a:t>
            </a:r>
          </a:p>
          <a:p>
            <a:r>
              <a:rPr lang="nl-NL" dirty="0"/>
              <a:t>Op welke manier zouden wij ondervoeding tegen kunnen </a:t>
            </a:r>
            <a:r>
              <a:rPr lang="nl-NL"/>
              <a:t>gaan?</a:t>
            </a:r>
          </a:p>
          <a:p>
            <a:endParaRPr lang="nl-NL" dirty="0"/>
          </a:p>
          <a:p>
            <a:pPr marL="0" indent="0">
              <a:buNone/>
            </a:pPr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7056363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25</TotalTime>
  <Words>107</Words>
  <Application>Microsoft Office PowerPoint</Application>
  <PresentationFormat>Breedbeeld</PresentationFormat>
  <Paragraphs>12</Paragraphs>
  <Slides>3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7" baseType="lpstr">
      <vt:lpstr>Arial</vt:lpstr>
      <vt:lpstr>Century Gothic</vt:lpstr>
      <vt:lpstr>Wingdings 3</vt:lpstr>
      <vt:lpstr>Ion</vt:lpstr>
      <vt:lpstr>Food Choices </vt:lpstr>
      <vt:lpstr>Vragen over de documentaire</vt:lpstr>
      <vt:lpstr>Verdieping na aanleiding van Food Choices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Food Choices</dc:title>
  <dc:creator>Mauricio Plat</dc:creator>
  <cp:lastModifiedBy>Mauricio Plat</cp:lastModifiedBy>
  <cp:revision>3</cp:revision>
  <dcterms:created xsi:type="dcterms:W3CDTF">2018-06-30T22:06:46Z</dcterms:created>
  <dcterms:modified xsi:type="dcterms:W3CDTF">2018-06-30T22:32:43Z</dcterms:modified>
</cp:coreProperties>
</file>